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9CCE-92A2-4F31-A733-BA07C0D2D66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1EB4-746B-468B-A78D-7B94319C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boundary condition means that the membrane is fixed along the boundary circle r = 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EB4-746B-468B-A78D-7B94319C2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826E-32B3-467D-A10F-194F4F05B99A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0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34FB-AAC0-4750-9E7D-6C5071F6F23C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84D2-90D0-4714-A288-63C7911BBE39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220E-C51C-453D-AE7B-D7E67CEF0C83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E44-EB36-4A5F-BB6E-15BC15A74770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7E8-2724-4AB8-9994-D59015A64CCA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A44B-2054-45E1-B450-59BD5FC61463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1BF1-7141-432F-965A-F81BEDD2EDF6}" type="datetime1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0632-5373-412A-97D5-C59D9227DC8E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72053A-3098-47E2-B42E-4941A4D99383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9D77-9A43-4A0A-8F0E-EFC0279A2A7B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53F28-FC1F-45D8-B6AF-461F4566111B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gi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26</a:t>
            </a:r>
            <a:r>
              <a:rPr lang="en-US" baseline="30000" smtClean="0"/>
              <a:t>th</a:t>
            </a:r>
            <a:r>
              <a:rPr lang="en-US" smtClean="0"/>
              <a:t> November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</a:t>
            </a:fld>
            <a:endParaRPr lang="en-US"/>
          </a:p>
        </p:txBody>
      </p:sp>
      <p:pic>
        <p:nvPicPr>
          <p:cNvPr id="1034" name="Picture 10" descr="Bessel functions are the radial part of the modes of vibration of a circular dr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48" y="289852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 solution for wave function of a circular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75" y="1845733"/>
            <a:ext cx="10836322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wave function with a radial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circular membrane can be written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he vibration pattern of the circular membrane is described by the radial function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example : m = 1, and 0 &lt; r &lt; R,  becomes a maximum value when r = 0 and the function gradually reduced to zero; i.e.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r = R,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m = 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0 &lt; r &lt; R,  becomes a maximum value when r = 0 and the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becomes zeros twice; i.e.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at r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R. Under this condition, there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nodal line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61789"/>
              </p:ext>
            </p:extLst>
          </p:nvPr>
        </p:nvGraphicFramePr>
        <p:xfrm>
          <a:off x="2108315" y="2696690"/>
          <a:ext cx="8036330" cy="81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4279680" imgH="431640" progId="Equation.DSMT4">
                  <p:embed/>
                </p:oleObj>
              </mc:Choice>
              <mc:Fallback>
                <p:oleObj name="Equation" r:id="rId3" imgW="427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315" y="2696690"/>
                        <a:ext cx="8036330" cy="81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16" y="9963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the circular membrane in the case of vibration independent of angle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80" y="1665425"/>
            <a:ext cx="8431341" cy="4626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0322" y="6446600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http://zeta.math.utsa.edu/~gokhman/courses/mat3623/Membrane.pdf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69" y="43742"/>
            <a:ext cx="11335831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circular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03" y="1819979"/>
            <a:ext cx="3130159" cy="33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[Maple Plo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82" y="1805030"/>
            <a:ext cx="4079596" cy="30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49436" y="5902785"/>
            <a:ext cx="4283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http://physics.usask.ca/~hirose/ep225/animation/drum/anim-drum.htm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265118" y="603135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https://scilearn.sydney.edu.au/fychemistry/SupCourse/Circular%20Membrane.htm</a:t>
            </a:r>
            <a:endParaRPr lang="en-US" sz="1100" dirty="0"/>
          </a:p>
        </p:txBody>
      </p:sp>
      <p:pic>
        <p:nvPicPr>
          <p:cNvPr id="5124" name="Picture 4" descr="https://archive.is/YbBi/bc65e9223085a0579af73001e830e23614b93e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95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87154" y="6084789"/>
            <a:ext cx="1519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http://archive.is/YbBi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04750" y="460480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8620" y="454503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2507" y="4478403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 polar coordinates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1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want to discuss the vibration of circular membranes, the most suitable Laplacian in the wave equation has to be described in Polar coordinates.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only consider a membrane of radius R and determine the solution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that are  radially symmetric.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wave equation becomes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boundary condition stating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all times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7340"/>
              </p:ext>
            </p:extLst>
          </p:nvPr>
        </p:nvGraphicFramePr>
        <p:xfrm>
          <a:off x="3142445" y="2652087"/>
          <a:ext cx="5124332" cy="9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4" imgW="2387520" imgH="444240" progId="Equation.DSMT4">
                  <p:embed/>
                </p:oleObj>
              </mc:Choice>
              <mc:Fallback>
                <p:oleObj name="Equation" r:id="rId4" imgW="2387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2445" y="2652087"/>
                        <a:ext cx="5124332" cy="9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92" y="4310019"/>
            <a:ext cx="2456108" cy="1924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0322" y="6446600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http://zeta.math.utsa.edu/~gokhman/courses/mat3623/Membrane.pdf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73747"/>
              </p:ext>
            </p:extLst>
          </p:nvPr>
        </p:nvGraphicFramePr>
        <p:xfrm>
          <a:off x="5294977" y="4191135"/>
          <a:ext cx="2971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7" imgW="1384200" imgH="444240" progId="Equation.DSMT4">
                  <p:embed/>
                </p:oleObj>
              </mc:Choice>
              <mc:Fallback>
                <p:oleObj name="Equation" r:id="rId7" imgW="1384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4977" y="4191135"/>
                        <a:ext cx="29718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8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wave equation : Bessel’s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81" y="1873030"/>
            <a:ext cx="1092639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 of separation of variables, we first determine solution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Substituting  and its derivatives back into the wave equation and arrange the expression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that dots denote derivatives with respect to t and primes denote derivatives with respect to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expressions on both sides must equal a constant. This gives two linear ODEs,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67151"/>
              </p:ext>
            </p:extLst>
          </p:nvPr>
        </p:nvGraphicFramePr>
        <p:xfrm>
          <a:off x="3864054" y="2758902"/>
          <a:ext cx="4524851" cy="90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3" imgW="2463480" imgH="495000" progId="Equation.DSMT4">
                  <p:embed/>
                </p:oleObj>
              </mc:Choice>
              <mc:Fallback>
                <p:oleObj name="Equation" r:id="rId3" imgW="2463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4054" y="2758902"/>
                        <a:ext cx="4524851" cy="90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170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23494"/>
              </p:ext>
            </p:extLst>
          </p:nvPr>
        </p:nvGraphicFramePr>
        <p:xfrm>
          <a:off x="3208338" y="4968875"/>
          <a:ext cx="56213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7" imgW="2831760" imgH="685800" progId="Equation.DSMT4">
                  <p:embed/>
                </p:oleObj>
              </mc:Choice>
              <mc:Fallback>
                <p:oleObj name="Equation" r:id="rId7" imgW="2831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338" y="4968875"/>
                        <a:ext cx="5621337" cy="1360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5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 of Bessel’s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5012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general form of Bessel’s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solution of the Bessel’s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is the order of the equation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and   C and D are arbitrary constants.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06009"/>
              </p:ext>
            </p:extLst>
          </p:nvPr>
        </p:nvGraphicFramePr>
        <p:xfrm>
          <a:off x="3704324" y="2235508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324" y="2235508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04536"/>
              </p:ext>
            </p:extLst>
          </p:nvPr>
        </p:nvGraphicFramePr>
        <p:xfrm>
          <a:off x="3704324" y="3801659"/>
          <a:ext cx="3215414" cy="59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4324" y="3801659"/>
                        <a:ext cx="3215414" cy="59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8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61" y="198311"/>
            <a:ext cx="10058400" cy="96844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Bessel functions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Plot of Bessel function of the first kind, JÎ±(x), for integer orders Î± = 0, 1,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ot of Bessel function of the second kind, YÎ±(x), for integer orders Î± = 0, 1,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6455578"/>
            <a:ext cx="460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http://www.wikiwand.com/en/Bessel_function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5666131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12280" y="5623636"/>
            <a:ext cx="42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2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linear ODE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linear ODE eq. (2)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reduce (2) to Bessel’s equation if we set s = kr. Then 1/r = k/s and, keeping the notation R for simplicity.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into eq. (2) and omitting the common factor 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 have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07810"/>
              </p:ext>
            </p:extLst>
          </p:nvPr>
        </p:nvGraphicFramePr>
        <p:xfrm>
          <a:off x="5173402" y="1845734"/>
          <a:ext cx="5621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2831760" imgH="393480" progId="Equation.DSMT4">
                  <p:embed/>
                </p:oleObj>
              </mc:Choice>
              <mc:Fallback>
                <p:oleObj name="Equation" r:id="rId3" imgW="283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402" y="1845734"/>
                        <a:ext cx="5621338" cy="781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0729"/>
              </p:ext>
            </p:extLst>
          </p:nvPr>
        </p:nvGraphicFramePr>
        <p:xfrm>
          <a:off x="3392188" y="3689754"/>
          <a:ext cx="5236399" cy="86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2679480" imgH="444240" progId="Equation.DSMT4">
                  <p:embed/>
                </p:oleObj>
              </mc:Choice>
              <mc:Fallback>
                <p:oleObj name="Equation" r:id="rId5" imgW="267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2188" y="3689754"/>
                        <a:ext cx="5236399" cy="86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7511"/>
              </p:ext>
            </p:extLst>
          </p:nvPr>
        </p:nvGraphicFramePr>
        <p:xfrm>
          <a:off x="3679825" y="5281613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7" imgW="2349360" imgH="444240" progId="Equation.DSMT4">
                  <p:embed/>
                </p:oleObj>
              </mc:Choice>
              <mc:Fallback>
                <p:oleObj name="Equation" r:id="rId7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9825" y="5281613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34087"/>
              </p:ext>
            </p:extLst>
          </p:nvPr>
        </p:nvGraphicFramePr>
        <p:xfrm>
          <a:off x="663669" y="532192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3" imgW="2349360" imgH="444240" progId="Equation.DSMT4">
                  <p:embed/>
                </p:oleObj>
              </mc:Choice>
              <mc:Fallback>
                <p:oleObj name="Equation" r:id="rId3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69" y="532192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615" y="1801026"/>
            <a:ext cx="11013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clear that eq.(3) corresponds to the expression of the Bessel’s equation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Solutions of eq. (3) are Bessel function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the first and second kind.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But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becomes infinite at 0, so that we cannot use it because the vibration of the membrane must always remain finite.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Thus, the solution becomes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60973"/>
              </p:ext>
            </p:extLst>
          </p:nvPr>
        </p:nvGraphicFramePr>
        <p:xfrm>
          <a:off x="7179217" y="150601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5" imgW="1993680" imgH="507960" progId="Equation.DSMT4">
                  <p:embed/>
                </p:oleObj>
              </mc:Choice>
              <mc:Fallback>
                <p:oleObj name="Equation" r:id="rId5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9217" y="150601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76792" y="1208063"/>
            <a:ext cx="287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Bessel’s equation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1011"/>
              </p:ext>
            </p:extLst>
          </p:nvPr>
        </p:nvGraphicFramePr>
        <p:xfrm>
          <a:off x="2797175" y="4648200"/>
          <a:ext cx="6045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7" imgW="2577960" imgH="253800" progId="Equation.DSMT4">
                  <p:embed/>
                </p:oleObj>
              </mc:Choice>
              <mc:Fallback>
                <p:oleObj name="Equation" r:id="rId7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7175" y="4648200"/>
                        <a:ext cx="60452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74036"/>
              </p:ext>
            </p:extLst>
          </p:nvPr>
        </p:nvGraphicFramePr>
        <p:xfrm>
          <a:off x="512763" y="1181100"/>
          <a:ext cx="60436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2577960" imgH="253800" progId="Equation.DSMT4">
                  <p:embed/>
                </p:oleObj>
              </mc:Choice>
              <mc:Fallback>
                <p:oleObj name="Equation" r:id="rId3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63" y="1181100"/>
                        <a:ext cx="6043612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457" y="491319"/>
            <a:ext cx="968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eq. (4)  along with the boundary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Bessel Functions of the First 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enter image description 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7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75" y="6424170"/>
            <a:ext cx="1113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https://electronics.stackexchange.com/questions/73334/using-bessel-function-graph-to-finde-out-side-bands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975" y="2355599"/>
            <a:ext cx="557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get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this condition because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(infinitely many) positive zeros (shown in the Bessel function graph) , s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numerical values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841" y="5513435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065827" y="4026089"/>
            <a:ext cx="163773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enter image description 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571085" y="4012441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2715" y="4039735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74165"/>
              </p:ext>
            </p:extLst>
          </p:nvPr>
        </p:nvGraphicFramePr>
        <p:xfrm>
          <a:off x="873457" y="4936797"/>
          <a:ext cx="5117950" cy="42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6" imgW="2768400" imgH="228600" progId="Equation.DSMT4">
                  <p:embed/>
                </p:oleObj>
              </mc:Choice>
              <mc:Fallback>
                <p:oleObj name="Equation" r:id="rId6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457" y="4936797"/>
                        <a:ext cx="5117950" cy="42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78925" y="4176214"/>
            <a:ext cx="6086902" cy="697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33669" y="4170345"/>
            <a:ext cx="5523768" cy="766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38459" y="4227820"/>
            <a:ext cx="4900608" cy="77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671" y="641444"/>
            <a:ext cx="1135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multiple values of argument that give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a modification can be made as follows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solutions of  eq. (2) that are zero on the boundary circle r =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35093"/>
              </p:ext>
            </p:extLst>
          </p:nvPr>
        </p:nvGraphicFramePr>
        <p:xfrm>
          <a:off x="3029359" y="1187522"/>
          <a:ext cx="6251560" cy="86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3" imgW="2857320" imgH="393480" progId="Equation.DSMT4">
                  <p:embed/>
                </p:oleObj>
              </mc:Choice>
              <mc:Fallback>
                <p:oleObj name="Equation" r:id="rId3" imgW="285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9359" y="1187522"/>
                        <a:ext cx="6251560" cy="861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36357"/>
              </p:ext>
            </p:extLst>
          </p:nvPr>
        </p:nvGraphicFramePr>
        <p:xfrm>
          <a:off x="3602038" y="2225675"/>
          <a:ext cx="72977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5" imgW="3111480" imgH="431640" progId="Equation.DSMT4">
                  <p:embed/>
                </p:oleObj>
              </mc:Choice>
              <mc:Fallback>
                <p:oleObj name="Equation" r:id="rId5" imgW="311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2038" y="2225675"/>
                        <a:ext cx="7297737" cy="1011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36" y="4217158"/>
            <a:ext cx="1018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the solution for linear ODE eq. (1) can be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3500"/>
              </p:ext>
            </p:extLst>
          </p:nvPr>
        </p:nvGraphicFramePr>
        <p:xfrm>
          <a:off x="3156969" y="4821144"/>
          <a:ext cx="68468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7" imgW="2717640" imgH="253800" progId="Equation.DSMT4">
                  <p:embed/>
                </p:oleObj>
              </mc:Choice>
              <mc:Fallback>
                <p:oleObj name="Equation" r:id="rId7" imgW="271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6969" y="4821144"/>
                        <a:ext cx="6846887" cy="639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01496"/>
              </p:ext>
            </p:extLst>
          </p:nvPr>
        </p:nvGraphicFramePr>
        <p:xfrm>
          <a:off x="2257755" y="5652470"/>
          <a:ext cx="3627151" cy="57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9" imgW="1447560" imgH="228600" progId="Equation.DSMT4">
                  <p:embed/>
                </p:oleObj>
              </mc:Choice>
              <mc:Fallback>
                <p:oleObj name="Equation" r:id="rId9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7755" y="5652470"/>
                        <a:ext cx="3627151" cy="57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725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Retrospect</vt:lpstr>
      <vt:lpstr>Equation</vt:lpstr>
      <vt:lpstr>Circular membrane</vt:lpstr>
      <vt:lpstr>Laplacian polar coordinates</vt:lpstr>
      <vt:lpstr>Solution of the wave equation : Bessel’s equation</vt:lpstr>
      <vt:lpstr>General form of Bessel’s equation</vt:lpstr>
      <vt:lpstr>Bessel functions</vt:lpstr>
      <vt:lpstr>Solution of the linear ODE </vt:lpstr>
      <vt:lpstr>PowerPoint Presentation</vt:lpstr>
      <vt:lpstr>PowerPoint Presentation</vt:lpstr>
      <vt:lpstr>PowerPoint Presentation</vt:lpstr>
      <vt:lpstr>A complete solution for wave function of a circular membrane</vt:lpstr>
      <vt:lpstr>Normal modes of the circular membrane in the case of vibration independent of angle</vt:lpstr>
      <vt:lpstr>Vibration patterns of a circular membrane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membrane</dc:title>
  <dc:creator>rachapak.chi@gmail.com</dc:creator>
  <cp:lastModifiedBy>rachapak.chi@gmail.com</cp:lastModifiedBy>
  <cp:revision>29</cp:revision>
  <dcterms:created xsi:type="dcterms:W3CDTF">2018-11-12T14:36:36Z</dcterms:created>
  <dcterms:modified xsi:type="dcterms:W3CDTF">2019-11-26T01:28:01Z</dcterms:modified>
</cp:coreProperties>
</file>